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7" r:id="rId4"/>
    <p:sldId id="258" r:id="rId5"/>
    <p:sldId id="282" r:id="rId6"/>
    <p:sldId id="288" r:id="rId7"/>
    <p:sldId id="259" r:id="rId8"/>
    <p:sldId id="283" r:id="rId9"/>
    <p:sldId id="285" r:id="rId10"/>
    <p:sldId id="284" r:id="rId11"/>
    <p:sldId id="286" r:id="rId12"/>
    <p:sldId id="289" r:id="rId13"/>
    <p:sldId id="260" r:id="rId14"/>
    <p:sldId id="262" r:id="rId15"/>
    <p:sldId id="263" r:id="rId16"/>
    <p:sldId id="281" r:id="rId17"/>
    <p:sldId id="280" r:id="rId18"/>
    <p:sldId id="279" r:id="rId19"/>
    <p:sldId id="278" r:id="rId20"/>
    <p:sldId id="277" r:id="rId21"/>
    <p:sldId id="276" r:id="rId22"/>
    <p:sldId id="275" r:id="rId23"/>
    <p:sldId id="274" r:id="rId24"/>
    <p:sldId id="273" r:id="rId25"/>
    <p:sldId id="272" r:id="rId26"/>
    <p:sldId id="271" r:id="rId27"/>
    <p:sldId id="270" r:id="rId28"/>
    <p:sldId id="269" r:id="rId29"/>
    <p:sldId id="268" r:id="rId30"/>
    <p:sldId id="290" r:id="rId31"/>
    <p:sldId id="26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1" autoAdjust="0"/>
    <p:restoredTop sz="94660"/>
  </p:normalViewPr>
  <p:slideViewPr>
    <p:cSldViewPr snapToGrid="0">
      <p:cViewPr varScale="1">
        <p:scale>
          <a:sx n="62" d="100"/>
          <a:sy n="62" d="100"/>
        </p:scale>
        <p:origin x="-102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81FB5A7-75E4-44FF-89E5-2ADBEF025995}" type="datetimeFigureOut">
              <a:rPr lang="zh-TW" altLang="en-US" smtClean="0"/>
              <a:t>2016/11/16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9E0E80AD-2DB9-428E-9326-581DCD8CDA7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661400" cy="2103120"/>
          </a:xfrm>
        </p:spPr>
        <p:txBody>
          <a:bodyPr>
            <a:normAutofit fontScale="85000" lnSpcReduction="20000"/>
          </a:bodyPr>
          <a:lstStyle/>
          <a:p>
            <a:endParaRPr lang="en-US" altLang="zh-TW" dirty="0" smtClean="0"/>
          </a:p>
          <a:p>
            <a:r>
              <a:rPr lang="zh-TW" altLang="en-US" sz="2900" dirty="0"/>
              <a:t>指導老師：許弘駿</a:t>
            </a:r>
            <a:endParaRPr lang="en-US" altLang="zh-TW" sz="2900" dirty="0" smtClean="0"/>
          </a:p>
          <a:p>
            <a:r>
              <a:rPr lang="zh-TW" altLang="en-US" sz="2900" dirty="0" smtClean="0"/>
              <a:t>系</a:t>
            </a:r>
            <a:r>
              <a:rPr lang="zh-TW" altLang="en-US" sz="2900" dirty="0" smtClean="0"/>
              <a:t>級：醫資二</a:t>
            </a:r>
            <a:endParaRPr lang="en-US" altLang="zh-TW" sz="2900" dirty="0" smtClean="0"/>
          </a:p>
          <a:p>
            <a:r>
              <a:rPr lang="zh-TW" altLang="en-US" sz="2900" dirty="0" smtClean="0"/>
              <a:t>學號：</a:t>
            </a:r>
            <a:r>
              <a:rPr lang="en-US" altLang="zh-TW" sz="2900" dirty="0" smtClean="0"/>
              <a:t>104316224</a:t>
            </a:r>
          </a:p>
          <a:p>
            <a:r>
              <a:rPr lang="zh-TW" altLang="en-US" sz="2900" dirty="0" smtClean="0"/>
              <a:t>姓名：吳岱</a:t>
            </a:r>
            <a:r>
              <a:rPr lang="zh-TW" altLang="en-US" sz="2900" dirty="0"/>
              <a:t>燁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508761"/>
            <a:ext cx="10378440" cy="1969154"/>
          </a:xfrm>
        </p:spPr>
        <p:txBody>
          <a:bodyPr/>
          <a:lstStyle/>
          <a:p>
            <a:r>
              <a:rPr lang="zh-TW" altLang="en-US" sz="4800" dirty="0" smtClean="0"/>
              <a:t>物件導向期中</a:t>
            </a:r>
            <a:r>
              <a:rPr lang="en-US" altLang="zh-TW" sz="4800" dirty="0"/>
              <a:t>Project Demo </a:t>
            </a:r>
            <a:r>
              <a:rPr lang="en-US" altLang="zh-TW" sz="4800" dirty="0" smtClean="0"/>
              <a:t/>
            </a:r>
            <a:br>
              <a:rPr lang="en-US" altLang="zh-TW" sz="4800" dirty="0" smtClean="0"/>
            </a:br>
            <a:r>
              <a:rPr lang="zh-TW" altLang="en-US" sz="4800" dirty="0"/>
              <a:t>借還書管理系統</a:t>
            </a:r>
          </a:p>
        </p:txBody>
      </p:sp>
    </p:spTree>
    <p:extLst>
      <p:ext uri="{BB962C8B-B14F-4D97-AF65-F5344CB8AC3E}">
        <p14:creationId xmlns:p14="http://schemas.microsoft.com/office/powerpoint/2010/main" val="147261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624522"/>
          </a:xfrm>
        </p:spPr>
        <p:txBody>
          <a:bodyPr/>
          <a:lstStyle/>
          <a:p>
            <a:r>
              <a:rPr lang="zh-TW" altLang="en-US" dirty="0" smtClean="0"/>
              <a:t>功能設計  借</a:t>
            </a:r>
            <a:r>
              <a:rPr lang="zh-TW" altLang="en-US" dirty="0"/>
              <a:t>閱還</a:t>
            </a:r>
            <a:r>
              <a:rPr lang="zh-TW" altLang="en-US" dirty="0" smtClean="0"/>
              <a:t>書催繳</a:t>
            </a:r>
            <a:r>
              <a:rPr lang="zh-TW" altLang="en-US" dirty="0"/>
              <a:t>還款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12800" y="1219200"/>
            <a:ext cx="10769600" cy="4495800"/>
          </a:xfrm>
        </p:spPr>
        <p:txBody>
          <a:bodyPr>
            <a:normAutofit lnSpcReduction="10000"/>
          </a:bodyPr>
          <a:lstStyle/>
          <a:p>
            <a:r>
              <a:rPr lang="zh-TW" altLang="en-US" sz="2800" dirty="0" smtClean="0"/>
              <a:t>借書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可外借  需會員也是可借書或預借配對正確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未歸還需催繳  已預借配對</a:t>
            </a:r>
            <a:r>
              <a:rPr lang="zh-TW" altLang="en-US" sz="2800" dirty="0"/>
              <a:t>不</a:t>
            </a:r>
            <a:r>
              <a:rPr lang="zh-TW" altLang="en-US" sz="2800" dirty="0" smtClean="0"/>
              <a:t>正確  珍藏為不能外借</a:t>
            </a:r>
            <a:endParaRPr lang="en-US" altLang="zh-TW" sz="2800" dirty="0" smtClean="0"/>
          </a:p>
          <a:p>
            <a:r>
              <a:rPr lang="zh-TW" altLang="en-US" sz="2800" dirty="0" smtClean="0"/>
              <a:t>還書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輸入要還書的人要還的書    配對正確可還書  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配對不正確提出警告   書是誰的要還的書為何</a:t>
            </a:r>
            <a:endParaRPr lang="en-US" altLang="zh-TW" sz="2800" dirty="0" smtClean="0"/>
          </a:p>
          <a:p>
            <a:r>
              <a:rPr lang="zh-TW" altLang="en-US" sz="2800" dirty="0" smtClean="0"/>
              <a:t>催繳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配對正確  看超過幾天寄信到對方電子信箱  顯示罰錢金額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25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功能設計   </a:t>
            </a:r>
            <a:r>
              <a:rPr lang="zh-TW" alt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檔案管理</a:t>
            </a:r>
            <a:endParaRPr lang="zh-TW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12800" y="2133600"/>
            <a:ext cx="10566400" cy="3581400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開檔讀檔</a:t>
            </a:r>
            <a:endParaRPr lang="en-US" altLang="zh-TW" sz="4400" dirty="0" smtClean="0"/>
          </a:p>
          <a:p>
            <a:r>
              <a:rPr lang="zh-TW" altLang="en-US" sz="4400" dirty="0" smtClean="0"/>
              <a:t>存檔</a:t>
            </a:r>
            <a:endParaRPr lang="en-US" altLang="zh-TW" sz="4400" dirty="0" smtClean="0"/>
          </a:p>
          <a:p>
            <a:pPr lvl="1"/>
            <a:r>
              <a:rPr lang="zh-TW" altLang="en-US" sz="4400" dirty="0" smtClean="0"/>
              <a:t>結束後提出是否</a:t>
            </a:r>
            <a:r>
              <a:rPr lang="zh-TW" altLang="en-US" sz="4400" dirty="0" smtClean="0"/>
              <a:t>存檔</a:t>
            </a:r>
            <a:endParaRPr lang="en-US" altLang="zh-TW" sz="4400" dirty="0" smtClean="0"/>
          </a:p>
        </p:txBody>
      </p:sp>
    </p:spTree>
    <p:extLst>
      <p:ext uri="{BB962C8B-B14F-4D97-AF65-F5344CB8AC3E}">
        <p14:creationId xmlns:p14="http://schemas.microsoft.com/office/powerpoint/2010/main" val="67983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12801" y="3484246"/>
            <a:ext cx="10513484" cy="1362075"/>
          </a:xfrm>
        </p:spPr>
        <p:txBody>
          <a:bodyPr/>
          <a:lstStyle/>
          <a:p>
            <a:r>
              <a:rPr lang="en-US" altLang="zh-TW" sz="8800" dirty="0" smtClean="0"/>
              <a:t>3.</a:t>
            </a:r>
            <a:r>
              <a:rPr lang="zh-TW" altLang="en-US" sz="8800" dirty="0"/>
              <a:t>執行流程 </a:t>
            </a:r>
          </a:p>
        </p:txBody>
      </p:sp>
    </p:spTree>
    <p:extLst>
      <p:ext uri="{BB962C8B-B14F-4D97-AF65-F5344CB8AC3E}">
        <p14:creationId xmlns:p14="http://schemas.microsoft.com/office/powerpoint/2010/main" val="419141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執行流程  原始資料和選項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0821" t="27593" b="15716"/>
          <a:stretch/>
        </p:blipFill>
        <p:spPr bwMode="auto">
          <a:xfrm>
            <a:off x="951229" y="1571325"/>
            <a:ext cx="10519111" cy="4990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255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新增會員  新增書籍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356" t="28730" r="2828" b="13644"/>
          <a:stretch/>
        </p:blipFill>
        <p:spPr bwMode="auto">
          <a:xfrm>
            <a:off x="838200" y="1582158"/>
            <a:ext cx="10515600" cy="5047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351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CD</a:t>
            </a:r>
            <a:r>
              <a:rPr lang="zh-TW" altLang="en-US" dirty="0" smtClean="0"/>
              <a:t>  新增重複</a:t>
            </a:r>
            <a:r>
              <a:rPr lang="en-US" altLang="zh-TW" dirty="0" smtClean="0"/>
              <a:t>(</a:t>
            </a:r>
            <a:r>
              <a:rPr lang="zh-TW" altLang="en-US" dirty="0" smtClean="0"/>
              <a:t>防呆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3222" t="39429" r="2613" b="12563"/>
          <a:stretch/>
        </p:blipFill>
        <p:spPr bwMode="auto">
          <a:xfrm>
            <a:off x="838200" y="1690688"/>
            <a:ext cx="10515600" cy="4858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5230906"/>
            <a:ext cx="3357282" cy="13178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印出新增結果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569" t="34172" r="2902" b="8074"/>
          <a:stretch/>
        </p:blipFill>
        <p:spPr bwMode="auto">
          <a:xfrm>
            <a:off x="838200" y="1825625"/>
            <a:ext cx="9731188" cy="5032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026459" y="6193491"/>
            <a:ext cx="4459941" cy="2745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26459" y="5123329"/>
            <a:ext cx="4123765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26458" y="3805519"/>
            <a:ext cx="4123765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36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  刪除會員  刪除書本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683" t="28355" r="2936" b="13952"/>
          <a:stretch/>
        </p:blipFill>
        <p:spPr bwMode="auto">
          <a:xfrm>
            <a:off x="838200" y="1825625"/>
            <a:ext cx="9959788" cy="4790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091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</a:t>
            </a:r>
            <a:r>
              <a:rPr lang="en-US" altLang="zh-TW" dirty="0" smtClean="0"/>
              <a:t>CD</a:t>
            </a:r>
            <a:r>
              <a:rPr lang="zh-TW" altLang="en-US" dirty="0" smtClean="0"/>
              <a:t>   刪除沒有的東西</a:t>
            </a:r>
            <a:r>
              <a:rPr lang="en-US" altLang="zh-TW" dirty="0" smtClean="0"/>
              <a:t>(</a:t>
            </a:r>
            <a:r>
              <a:rPr lang="zh-TW" altLang="en-US" dirty="0" smtClean="0"/>
              <a:t>防呆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237" t="28155" r="2274" b="17691"/>
          <a:stretch/>
        </p:blipFill>
        <p:spPr bwMode="auto">
          <a:xfrm>
            <a:off x="838200" y="1718292"/>
            <a:ext cx="10515600" cy="4951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147483" y="4908177"/>
            <a:ext cx="2402542" cy="16539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45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印出刪除後的結果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785" t="40962" r="2935" b="12671"/>
          <a:stretch/>
        </p:blipFill>
        <p:spPr bwMode="auto">
          <a:xfrm>
            <a:off x="652182" y="1825625"/>
            <a:ext cx="10887635" cy="4709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282016" y="4039254"/>
            <a:ext cx="4123765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26204" y="5378825"/>
            <a:ext cx="4123765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91834" y="6510758"/>
            <a:ext cx="4123765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1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17581" y="164184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6600" dirty="0" smtClean="0"/>
              <a:t>1.</a:t>
            </a:r>
            <a:r>
              <a:rPr lang="zh-TW" altLang="en-US" sz="6600" dirty="0" smtClean="0"/>
              <a:t>類別設計</a:t>
            </a:r>
            <a:endParaRPr lang="en-US" altLang="zh-TW" sz="6600" dirty="0" smtClean="0"/>
          </a:p>
          <a:p>
            <a:pPr marL="0" indent="0">
              <a:buNone/>
            </a:pPr>
            <a:r>
              <a:rPr lang="en-US" altLang="zh-TW" sz="6600" dirty="0" smtClean="0"/>
              <a:t>2.</a:t>
            </a:r>
            <a:r>
              <a:rPr lang="zh-TW" altLang="en-US" sz="6600" dirty="0" smtClean="0"/>
              <a:t>功能設計</a:t>
            </a:r>
            <a:endParaRPr lang="en-US" altLang="zh-TW" sz="6600" dirty="0" smtClean="0"/>
          </a:p>
          <a:p>
            <a:pPr marL="0" indent="0">
              <a:buNone/>
            </a:pPr>
            <a:r>
              <a:rPr lang="en-US" altLang="zh-TW" sz="6600" dirty="0" smtClean="0"/>
              <a:t>3.</a:t>
            </a:r>
            <a:r>
              <a:rPr lang="zh-TW" altLang="en-US" sz="6600" dirty="0" smtClean="0"/>
              <a:t>執行流程</a:t>
            </a:r>
            <a:endParaRPr lang="en-US" altLang="zh-TW" sz="6600" dirty="0" smtClean="0"/>
          </a:p>
          <a:p>
            <a:pPr marL="0" indent="0">
              <a:buNone/>
            </a:pPr>
            <a:r>
              <a:rPr lang="en-US" altLang="zh-TW" sz="6600" dirty="0" smtClean="0"/>
              <a:t>4.</a:t>
            </a:r>
            <a:r>
              <a:rPr lang="zh-TW" altLang="en-US" sz="6600" dirty="0" smtClean="0"/>
              <a:t>製作感想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46819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571" t="29681" r="2935" b="12931"/>
          <a:stretch/>
        </p:blipFill>
        <p:spPr bwMode="auto">
          <a:xfrm>
            <a:off x="838200" y="1395663"/>
            <a:ext cx="10515600" cy="5371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039906" y="6484409"/>
            <a:ext cx="748554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06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人還給圖書館人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防呆資料處理錯誤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464" t="17314" r="2828" b="25358"/>
          <a:stretch/>
        </p:blipFill>
        <p:spPr bwMode="auto">
          <a:xfrm>
            <a:off x="838200" y="1475433"/>
            <a:ext cx="10515600" cy="4942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959224" y="6170706"/>
            <a:ext cx="1165412" cy="24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50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不能預借已經被借走或是預借的書籍</a:t>
            </a:r>
            <a:endParaRPr lang="zh-TW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467" t="17124" r="2614" b="27920"/>
          <a:stretch/>
        </p:blipFill>
        <p:spPr bwMode="auto">
          <a:xfrm>
            <a:off x="838200" y="1690687"/>
            <a:ext cx="10515600" cy="5005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013011" y="6176963"/>
            <a:ext cx="6450107" cy="5196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752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預借書籍</a:t>
            </a:r>
            <a:endParaRPr lang="zh-TW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3069" t="34247" r="2935" b="12671"/>
          <a:stretch/>
        </p:blipFill>
        <p:spPr bwMode="auto">
          <a:xfrm>
            <a:off x="712692" y="1690688"/>
            <a:ext cx="10515600" cy="4804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23046" y="6176963"/>
            <a:ext cx="1057836" cy="317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92071" y="4195484"/>
            <a:ext cx="1526240" cy="322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92705" y="6029512"/>
            <a:ext cx="1349190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28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借還書預借結果印出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2749" t="42051" r="2401" b="12862"/>
          <a:stretch/>
        </p:blipFill>
        <p:spPr bwMode="auto">
          <a:xfrm>
            <a:off x="838200" y="1825625"/>
            <a:ext cx="10659035" cy="4749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4034118" y="3945126"/>
            <a:ext cx="1438836" cy="2772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34117" y="4464424"/>
            <a:ext cx="1331259" cy="268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04128" y="2862636"/>
            <a:ext cx="2200837" cy="337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19065" y="4733365"/>
            <a:ext cx="2158253" cy="2420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46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催繳  </a:t>
            </a:r>
            <a:r>
              <a:rPr lang="zh-TW" alt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寄送催繳單  需還款金額</a:t>
            </a:r>
            <a:endParaRPr lang="zh-TW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7598" t="26765" r="8726" b="14510"/>
          <a:stretch/>
        </p:blipFill>
        <p:spPr>
          <a:xfrm>
            <a:off x="838200" y="1282139"/>
            <a:ext cx="10515600" cy="54550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5957047"/>
            <a:ext cx="4217894" cy="7801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5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修改會員資料  印出修改後的資料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572" t="17315" r="2935" b="25038"/>
          <a:stretch/>
        </p:blipFill>
        <p:spPr bwMode="auto">
          <a:xfrm>
            <a:off x="838200" y="1825625"/>
            <a:ext cx="10515600" cy="4682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093694" y="3860099"/>
            <a:ext cx="1286436" cy="7791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59223" y="6225988"/>
            <a:ext cx="4728883" cy="2823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63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搜尋   可用編號或是名稱搜尋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1574" t="16935" r="2400" b="11910"/>
          <a:stretch/>
        </p:blipFill>
        <p:spPr bwMode="auto">
          <a:xfrm>
            <a:off x="838200" y="1325563"/>
            <a:ext cx="10515600" cy="5532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1093693" y="2651126"/>
            <a:ext cx="4527178" cy="656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93693" y="4351150"/>
            <a:ext cx="4325472" cy="6780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93693" y="6176962"/>
            <a:ext cx="1071283" cy="6810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988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最後結束可決定是否存檔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33503" t="76689" r="2507" b="8866"/>
          <a:stretch/>
        </p:blipFill>
        <p:spPr bwMode="auto">
          <a:xfrm>
            <a:off x="838200" y="1690688"/>
            <a:ext cx="10515600" cy="2880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2875057"/>
            <a:ext cx="4056529" cy="9439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40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原始檔案  更改存檔後的檔案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9740" t="13701" r="4326" b="54337"/>
          <a:stretch/>
        </p:blipFill>
        <p:spPr bwMode="auto">
          <a:xfrm>
            <a:off x="838199" y="1144589"/>
            <a:ext cx="10659035" cy="277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/>
          <p:nvPr/>
        </p:nvPicPr>
        <p:blipFill rotWithShape="1">
          <a:blip r:embed="rId3"/>
          <a:srcRect l="10810" t="27019" r="4220" b="40449"/>
          <a:stretch/>
        </p:blipFill>
        <p:spPr bwMode="auto">
          <a:xfrm>
            <a:off x="838198" y="3924019"/>
            <a:ext cx="10515600" cy="2933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迴轉箭號 8"/>
          <p:cNvSpPr/>
          <p:nvPr/>
        </p:nvSpPr>
        <p:spPr>
          <a:xfrm rot="5400000">
            <a:off x="4315356" y="3221668"/>
            <a:ext cx="2874223" cy="1466990"/>
          </a:xfrm>
          <a:prstGeom prst="uturnArrow">
            <a:avLst>
              <a:gd name="adj1" fmla="val 17666"/>
              <a:gd name="adj2" fmla="val 3000"/>
              <a:gd name="adj3" fmla="val 34167"/>
              <a:gd name="adj4" fmla="val 43750"/>
              <a:gd name="adj5" fmla="val 10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迴轉箭號 9"/>
          <p:cNvSpPr/>
          <p:nvPr/>
        </p:nvSpPr>
        <p:spPr>
          <a:xfrm rot="5400000">
            <a:off x="4387073" y="3371498"/>
            <a:ext cx="2874223" cy="1466990"/>
          </a:xfrm>
          <a:prstGeom prst="uturnArrow">
            <a:avLst>
              <a:gd name="adj1" fmla="val 17666"/>
              <a:gd name="adj2" fmla="val 3000"/>
              <a:gd name="adj3" fmla="val 34167"/>
              <a:gd name="adj4" fmla="val 43750"/>
              <a:gd name="adj5" fmla="val 10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迴轉箭號 10"/>
          <p:cNvSpPr/>
          <p:nvPr/>
        </p:nvSpPr>
        <p:spPr>
          <a:xfrm rot="5400000">
            <a:off x="5464099" y="3539098"/>
            <a:ext cx="2874223" cy="1466990"/>
          </a:xfrm>
          <a:prstGeom prst="uturnArrow">
            <a:avLst>
              <a:gd name="adj1" fmla="val 17666"/>
              <a:gd name="adj2" fmla="val 3000"/>
              <a:gd name="adj3" fmla="val 34167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迴轉箭號 11"/>
          <p:cNvSpPr/>
          <p:nvPr/>
        </p:nvSpPr>
        <p:spPr>
          <a:xfrm rot="5400000">
            <a:off x="3925391" y="2595669"/>
            <a:ext cx="2874223" cy="1466990"/>
          </a:xfrm>
          <a:prstGeom prst="uturnArrow">
            <a:avLst>
              <a:gd name="adj1" fmla="val 17666"/>
              <a:gd name="adj2" fmla="val 3000"/>
              <a:gd name="adj3" fmla="val 34167"/>
              <a:gd name="adj4" fmla="val 43750"/>
              <a:gd name="adj5" fmla="val 734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3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12801" y="3484246"/>
            <a:ext cx="10513484" cy="1362075"/>
          </a:xfrm>
        </p:spPr>
        <p:txBody>
          <a:bodyPr/>
          <a:lstStyle/>
          <a:p>
            <a:r>
              <a:rPr lang="en-US" altLang="zh-TW" sz="8800" dirty="0"/>
              <a:t>1.</a:t>
            </a:r>
            <a:r>
              <a:rPr lang="zh-TW" altLang="en-US" sz="8800" dirty="0"/>
              <a:t>類別</a:t>
            </a:r>
            <a:r>
              <a:rPr lang="zh-TW" altLang="en-US" sz="8800" dirty="0" smtClean="0"/>
              <a:t>設計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57033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12801" y="3484246"/>
            <a:ext cx="10513484" cy="1362075"/>
          </a:xfrm>
        </p:spPr>
        <p:txBody>
          <a:bodyPr/>
          <a:lstStyle/>
          <a:p>
            <a:r>
              <a:rPr lang="en-US" altLang="zh-TW" sz="8800" dirty="0" smtClean="0"/>
              <a:t>4.</a:t>
            </a:r>
            <a:r>
              <a:rPr lang="zh-TW" altLang="en-US" sz="8800" dirty="0"/>
              <a:t>製作感想</a:t>
            </a:r>
          </a:p>
        </p:txBody>
      </p:sp>
    </p:spTree>
    <p:extLst>
      <p:ext uri="{BB962C8B-B14F-4D97-AF65-F5344CB8AC3E}">
        <p14:creationId xmlns:p14="http://schemas.microsoft.com/office/powerpoint/2010/main" val="419141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751840" y="1554480"/>
            <a:ext cx="10566400" cy="3962400"/>
          </a:xfrm>
        </p:spPr>
        <p:txBody>
          <a:bodyPr>
            <a:normAutofit fontScale="92500" lnSpcReduction="10000"/>
          </a:bodyPr>
          <a:lstStyle/>
          <a:p>
            <a:endParaRPr lang="en-US" altLang="zh-TW" dirty="0" smtClean="0"/>
          </a:p>
          <a:p>
            <a:r>
              <a:rPr lang="zh-TW" altLang="en-US" sz="3200" dirty="0" smtClean="0"/>
              <a:t>想要越做越多功能</a:t>
            </a:r>
            <a:endParaRPr lang="en-US" altLang="zh-TW" sz="3200" dirty="0" smtClean="0"/>
          </a:p>
          <a:p>
            <a:r>
              <a:rPr lang="zh-TW" altLang="en-US" sz="3200" dirty="0" smtClean="0"/>
              <a:t>這種需要打較多東西的要先想流程圖才不會一次要改很多</a:t>
            </a:r>
            <a:endParaRPr lang="en-US" altLang="zh-TW" sz="3200" dirty="0" smtClean="0"/>
          </a:p>
          <a:p>
            <a:r>
              <a:rPr lang="zh-TW" altLang="en-US" sz="3200" dirty="0" smtClean="0"/>
              <a:t>想像自己是需求者</a:t>
            </a:r>
            <a:r>
              <a:rPr lang="zh-TW" altLang="en-US" sz="3200" dirty="0"/>
              <a:t> </a:t>
            </a:r>
            <a:r>
              <a:rPr lang="zh-TW" altLang="en-US" sz="3200" dirty="0" smtClean="0"/>
              <a:t>打爆自己的程式</a:t>
            </a:r>
            <a:r>
              <a:rPr lang="zh-TW" altLang="en-US" sz="3200" dirty="0"/>
              <a:t>  </a:t>
            </a:r>
            <a:r>
              <a:rPr lang="zh-TW" altLang="en-US" sz="3200" dirty="0" smtClean="0"/>
              <a:t>讓程式更完美  </a:t>
            </a:r>
            <a:endParaRPr lang="en-US" altLang="zh-TW" sz="3200" dirty="0" smtClean="0"/>
          </a:p>
          <a:p>
            <a:endParaRPr lang="en-US" altLang="zh-TW" sz="3200" dirty="0"/>
          </a:p>
          <a:p>
            <a:r>
              <a:rPr lang="zh-TW" altLang="en-US" sz="3200" dirty="0" smtClean="0"/>
              <a:t>程式碼太過冗長能再精簡</a:t>
            </a:r>
            <a:endParaRPr lang="en-US" altLang="zh-TW" sz="3200" dirty="0" smtClean="0"/>
          </a:p>
          <a:p>
            <a:r>
              <a:rPr lang="zh-TW" altLang="en-US" sz="3200" dirty="0" smtClean="0"/>
              <a:t>知識需更多  功能可以更加完善  例如時間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427159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0880" y="305118"/>
            <a:ext cx="10566400" cy="1143000"/>
          </a:xfrm>
        </p:spPr>
        <p:txBody>
          <a:bodyPr/>
          <a:lstStyle/>
          <a:p>
            <a:r>
              <a:rPr lang="zh-TW" altLang="en-US" dirty="0" smtClean="0"/>
              <a:t>類別設計  ：  會員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zh-TW" altLang="en-US" sz="2800" dirty="0" smtClean="0"/>
              <a:t>會員：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身分別為</a:t>
            </a:r>
            <a:r>
              <a:rPr lang="en-US" altLang="zh-TW" sz="2800" dirty="0" smtClean="0"/>
              <a:t>M</a:t>
            </a:r>
          </a:p>
          <a:p>
            <a:pPr lvl="1"/>
            <a:r>
              <a:rPr lang="zh-TW" altLang="en-US" sz="2800" dirty="0" smtClean="0"/>
              <a:t>具有編號：可以和不同類別有同編號因為有身分別</a:t>
            </a:r>
            <a:r>
              <a:rPr lang="zh-TW" altLang="en-US" sz="2800" dirty="0"/>
              <a:t>區分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名稱：可以用編號找也可以用名稱找  名稱可以相同只要會員的編號不同即可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進入時間</a:t>
            </a:r>
            <a:endParaRPr lang="en-US" altLang="zh-TW" sz="2800" dirty="0" smtClean="0"/>
          </a:p>
          <a:p>
            <a:pPr lvl="1"/>
            <a:r>
              <a:rPr lang="zh-TW" altLang="en-US" sz="2800" dirty="0"/>
              <a:t>角色注意選項</a:t>
            </a:r>
            <a:r>
              <a:rPr lang="en-US" altLang="zh-TW" sz="2800" dirty="0"/>
              <a:t>(</a:t>
            </a:r>
            <a:r>
              <a:rPr lang="zh-TW" altLang="en-US" sz="2800" dirty="0"/>
              <a:t>會員</a:t>
            </a:r>
            <a:r>
              <a:rPr lang="en-US" altLang="zh-TW" sz="2800" dirty="0"/>
              <a:t>&lt;1</a:t>
            </a:r>
            <a:r>
              <a:rPr lang="zh-TW" altLang="en-US" sz="2800" dirty="0"/>
              <a:t>無預借無未歸還</a:t>
            </a:r>
            <a:r>
              <a:rPr lang="en-US" altLang="zh-TW" sz="2800" dirty="0"/>
              <a:t>2</a:t>
            </a:r>
            <a:r>
              <a:rPr lang="zh-TW" altLang="en-US" sz="2800" dirty="0"/>
              <a:t>未歸還</a:t>
            </a:r>
            <a:r>
              <a:rPr lang="en-US" altLang="zh-TW" sz="2800" dirty="0"/>
              <a:t>3</a:t>
            </a:r>
            <a:r>
              <a:rPr lang="zh-TW" altLang="en-US" sz="2800" dirty="0"/>
              <a:t>有預借</a:t>
            </a:r>
            <a:r>
              <a:rPr lang="en-US" altLang="zh-TW" sz="2800" dirty="0"/>
              <a:t>4</a:t>
            </a:r>
            <a:r>
              <a:rPr lang="zh-TW" altLang="en-US" sz="2800" dirty="0"/>
              <a:t>需催</a:t>
            </a:r>
            <a:r>
              <a:rPr lang="zh-TW" altLang="en-US" sz="2800" dirty="0" smtClean="0"/>
              <a:t>繳</a:t>
            </a:r>
            <a:r>
              <a:rPr lang="en-US" altLang="zh-TW" sz="2800" dirty="0" smtClean="0"/>
              <a:t>)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1857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類別設計  ：  書籍 </a:t>
            </a:r>
            <a:r>
              <a:rPr lang="en-US" altLang="zh-TW" dirty="0" smtClean="0"/>
              <a:t>CD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書</a:t>
            </a:r>
            <a:r>
              <a:rPr lang="zh-TW" altLang="en-US" sz="2800" dirty="0"/>
              <a:t>籍</a:t>
            </a:r>
            <a:r>
              <a:rPr lang="zh-TW" altLang="en-US" sz="2800" dirty="0" smtClean="0"/>
              <a:t>：</a:t>
            </a:r>
            <a:endParaRPr lang="en-US" altLang="zh-TW" sz="2800" dirty="0" smtClean="0"/>
          </a:p>
          <a:p>
            <a:pPr lvl="1"/>
            <a:r>
              <a:rPr lang="zh-TW" altLang="en-US" sz="2800" dirty="0" smtClean="0"/>
              <a:t>身分別書</a:t>
            </a:r>
            <a:r>
              <a:rPr lang="zh-TW" altLang="en-US" sz="2800" dirty="0"/>
              <a:t>籍</a:t>
            </a:r>
            <a:r>
              <a:rPr lang="zh-TW" altLang="en-US" sz="2800" dirty="0" smtClean="0"/>
              <a:t>為</a:t>
            </a:r>
            <a:r>
              <a:rPr lang="en-US" altLang="zh-TW" sz="2800" dirty="0" smtClean="0"/>
              <a:t>B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CD</a:t>
            </a:r>
            <a:r>
              <a:rPr lang="zh-TW" altLang="en-US" sz="2800" dirty="0" smtClean="0"/>
              <a:t>為</a:t>
            </a:r>
            <a:r>
              <a:rPr lang="en-US" altLang="zh-TW" sz="2800" dirty="0" smtClean="0"/>
              <a:t>C</a:t>
            </a:r>
          </a:p>
          <a:p>
            <a:pPr lvl="1"/>
            <a:r>
              <a:rPr lang="zh-TW" altLang="en-US" sz="2800" dirty="0" smtClean="0"/>
              <a:t>進入時間</a:t>
            </a:r>
            <a:endParaRPr lang="en-US" altLang="zh-TW" sz="2800" dirty="0" smtClean="0"/>
          </a:p>
          <a:p>
            <a:pPr lvl="1"/>
            <a:r>
              <a:rPr lang="zh-TW" altLang="en-US" sz="2800" dirty="0"/>
              <a:t>角色注意選項</a:t>
            </a:r>
            <a:r>
              <a:rPr lang="en-US" altLang="zh-TW" sz="2800" dirty="0"/>
              <a:t>(</a:t>
            </a:r>
            <a:r>
              <a:rPr lang="zh-TW" altLang="en-US" sz="2800" dirty="0"/>
              <a:t>會員</a:t>
            </a:r>
            <a:r>
              <a:rPr lang="en-US" altLang="zh-TW" sz="2800" dirty="0"/>
              <a:t>&lt;1</a:t>
            </a:r>
            <a:r>
              <a:rPr lang="zh-TW" altLang="en-US" sz="2800" dirty="0"/>
              <a:t>無預借無未歸還</a:t>
            </a:r>
            <a:r>
              <a:rPr lang="en-US" altLang="zh-TW" sz="2800" dirty="0"/>
              <a:t>2</a:t>
            </a:r>
            <a:r>
              <a:rPr lang="zh-TW" altLang="en-US" sz="2800" dirty="0"/>
              <a:t>未歸還</a:t>
            </a:r>
            <a:r>
              <a:rPr lang="en-US" altLang="zh-TW" sz="2800" dirty="0"/>
              <a:t>3</a:t>
            </a:r>
            <a:r>
              <a:rPr lang="zh-TW" altLang="en-US" sz="2800" dirty="0"/>
              <a:t>有預借</a:t>
            </a:r>
            <a:r>
              <a:rPr lang="en-US" altLang="zh-TW" sz="2800" dirty="0"/>
              <a:t>4</a:t>
            </a:r>
            <a:r>
              <a:rPr lang="zh-TW" altLang="en-US" sz="2800" dirty="0"/>
              <a:t>需催</a:t>
            </a:r>
            <a:r>
              <a:rPr lang="zh-TW" altLang="en-US" sz="2800" dirty="0" smtClean="0"/>
              <a:t>繳</a:t>
            </a:r>
            <a:r>
              <a:rPr lang="en-US" altLang="zh-TW" sz="2800" dirty="0" smtClean="0"/>
              <a:t>)</a:t>
            </a:r>
          </a:p>
          <a:p>
            <a:pPr lvl="1"/>
            <a:r>
              <a:rPr lang="zh-TW" altLang="en-US" sz="2800" dirty="0"/>
              <a:t>書籍光碟</a:t>
            </a:r>
            <a:r>
              <a:rPr lang="en-US" altLang="zh-TW" sz="2800" dirty="0"/>
              <a:t>&lt;1</a:t>
            </a:r>
            <a:r>
              <a:rPr lang="zh-TW" altLang="en-US" sz="2800" dirty="0"/>
              <a:t>可藉</a:t>
            </a:r>
            <a:r>
              <a:rPr lang="en-US" altLang="zh-TW" sz="2800" dirty="0"/>
              <a:t>2</a:t>
            </a:r>
            <a:r>
              <a:rPr lang="zh-TW" altLang="en-US" sz="2800" dirty="0"/>
              <a:t>已借出</a:t>
            </a:r>
            <a:r>
              <a:rPr lang="en-US" altLang="zh-TW" sz="2800" dirty="0"/>
              <a:t>3</a:t>
            </a:r>
            <a:r>
              <a:rPr lang="zh-TW" altLang="en-US" sz="2800" dirty="0"/>
              <a:t>已預借</a:t>
            </a:r>
            <a:r>
              <a:rPr lang="en-US" altLang="zh-TW" sz="2800" dirty="0"/>
              <a:t>4</a:t>
            </a:r>
            <a:r>
              <a:rPr lang="zh-TW" altLang="en-US" sz="2800" dirty="0"/>
              <a:t>需催繳</a:t>
            </a:r>
            <a:r>
              <a:rPr lang="en-US" altLang="zh-TW" sz="2800" dirty="0"/>
              <a:t>5</a:t>
            </a:r>
            <a:r>
              <a:rPr lang="zh-TW" altLang="en-US" sz="2800" dirty="0"/>
              <a:t>珍藏</a:t>
            </a:r>
          </a:p>
        </p:txBody>
      </p:sp>
    </p:spTree>
    <p:extLst>
      <p:ext uri="{BB962C8B-B14F-4D97-AF65-F5344CB8AC3E}">
        <p14:creationId xmlns:p14="http://schemas.microsoft.com/office/powerpoint/2010/main" val="128803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12801" y="3484246"/>
            <a:ext cx="10513484" cy="1362075"/>
          </a:xfrm>
        </p:spPr>
        <p:txBody>
          <a:bodyPr/>
          <a:lstStyle/>
          <a:p>
            <a:r>
              <a:rPr lang="en-US" altLang="zh-TW" sz="8800" dirty="0" smtClean="0"/>
              <a:t>2.</a:t>
            </a:r>
            <a:r>
              <a:rPr lang="zh-TW" altLang="en-US" sz="8800" dirty="0"/>
              <a:t>功能設計 </a:t>
            </a:r>
          </a:p>
        </p:txBody>
      </p:sp>
    </p:spTree>
    <p:extLst>
      <p:ext uri="{BB962C8B-B14F-4D97-AF65-F5344CB8AC3E}">
        <p14:creationId xmlns:p14="http://schemas.microsoft.com/office/powerpoint/2010/main" val="419141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182880"/>
            <a:ext cx="10566400" cy="762318"/>
          </a:xfrm>
        </p:spPr>
        <p:txBody>
          <a:bodyPr/>
          <a:lstStyle/>
          <a:p>
            <a:r>
              <a:rPr lang="zh-TW" altLang="en-US" dirty="0" smtClean="0"/>
              <a:t>功能設計  主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12800" y="1234440"/>
            <a:ext cx="10566400" cy="4480560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主功能設計：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1</a:t>
            </a:r>
            <a:r>
              <a:rPr lang="en-US" altLang="zh-TW" sz="2800" dirty="0"/>
              <a:t>)</a:t>
            </a:r>
            <a:r>
              <a:rPr lang="zh-TW" altLang="en-US" sz="2800" dirty="0"/>
              <a:t>新增會員圖書</a:t>
            </a:r>
            <a:r>
              <a:rPr lang="en-US" altLang="zh-TW" sz="2800" dirty="0"/>
              <a:t>CD</a:t>
            </a:r>
            <a:r>
              <a:rPr lang="zh-TW" altLang="en-US" sz="2800" dirty="0"/>
              <a:t>資料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2</a:t>
            </a:r>
            <a:r>
              <a:rPr lang="en-US" altLang="zh-TW" sz="2800" dirty="0"/>
              <a:t>)</a:t>
            </a:r>
            <a:r>
              <a:rPr lang="zh-TW" altLang="en-US" sz="2800" dirty="0"/>
              <a:t>刪除會員圖書</a:t>
            </a:r>
            <a:r>
              <a:rPr lang="en-US" altLang="zh-TW" sz="2800" dirty="0"/>
              <a:t>CD</a:t>
            </a:r>
            <a:r>
              <a:rPr lang="zh-TW" altLang="en-US" sz="2800" dirty="0"/>
              <a:t>資料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3</a:t>
            </a:r>
            <a:r>
              <a:rPr lang="en-US" altLang="zh-TW" sz="2800" dirty="0"/>
              <a:t>)</a:t>
            </a:r>
            <a:r>
              <a:rPr lang="zh-TW" altLang="en-US" sz="2800" dirty="0"/>
              <a:t>借閱還書</a:t>
            </a:r>
            <a:r>
              <a:rPr lang="en-US" altLang="zh-TW" sz="2800" dirty="0"/>
              <a:t>(</a:t>
            </a:r>
            <a:r>
              <a:rPr lang="zh-TW" altLang="en-US" sz="2800" dirty="0"/>
              <a:t>還款</a:t>
            </a:r>
            <a:r>
              <a:rPr lang="en-US" altLang="zh-TW" sz="2800" dirty="0"/>
              <a:t>)</a:t>
            </a:r>
            <a:r>
              <a:rPr lang="zh-TW" altLang="en-US" sz="2800" dirty="0"/>
              <a:t>催繳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4</a:t>
            </a:r>
            <a:r>
              <a:rPr lang="en-US" altLang="zh-TW" sz="2800" dirty="0"/>
              <a:t>)</a:t>
            </a:r>
            <a:r>
              <a:rPr lang="zh-TW" altLang="en-US" sz="2800" dirty="0"/>
              <a:t>修改會員資料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5</a:t>
            </a:r>
            <a:r>
              <a:rPr lang="en-US" altLang="zh-TW" sz="2800" dirty="0"/>
              <a:t>)</a:t>
            </a:r>
            <a:r>
              <a:rPr lang="zh-TW" altLang="en-US" sz="2800" dirty="0"/>
              <a:t>搜尋會員書籍</a:t>
            </a:r>
            <a:r>
              <a:rPr lang="en-US" altLang="zh-TW" sz="2800" dirty="0"/>
              <a:t>CD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6</a:t>
            </a:r>
            <a:r>
              <a:rPr lang="en-US" altLang="zh-TW" sz="2800" dirty="0"/>
              <a:t>)</a:t>
            </a:r>
            <a:r>
              <a:rPr lang="zh-TW" altLang="en-US" sz="2800" dirty="0"/>
              <a:t>印出資料  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-</a:t>
            </a:r>
            <a:r>
              <a:rPr lang="en-US" altLang="zh-TW" sz="2800" dirty="0"/>
              <a:t>1)</a:t>
            </a:r>
            <a:r>
              <a:rPr lang="zh-TW" altLang="en-US" sz="2800" dirty="0"/>
              <a:t>結束資料處理</a:t>
            </a:r>
          </a:p>
        </p:txBody>
      </p:sp>
    </p:spTree>
    <p:extLst>
      <p:ext uri="{BB962C8B-B14F-4D97-AF65-F5344CB8AC3E}">
        <p14:creationId xmlns:p14="http://schemas.microsoft.com/office/powerpoint/2010/main" val="16677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106998"/>
            <a:ext cx="10566400" cy="685482"/>
          </a:xfrm>
        </p:spPr>
        <p:txBody>
          <a:bodyPr/>
          <a:lstStyle/>
          <a:p>
            <a:r>
              <a:rPr lang="zh-TW" altLang="en-US" dirty="0" smtClean="0"/>
              <a:t>功能設計   會員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762000" y="941704"/>
            <a:ext cx="10835640" cy="5093336"/>
          </a:xfrm>
        </p:spPr>
        <p:txBody>
          <a:bodyPr>
            <a:normAutofit fontScale="40000" lnSpcReduction="20000"/>
          </a:bodyPr>
          <a:lstStyle/>
          <a:p>
            <a:r>
              <a:rPr lang="zh-TW" altLang="en-US" sz="5000" dirty="0" smtClean="0"/>
              <a:t>新增：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判斷是否有會員重複編號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新增的預設為</a:t>
            </a:r>
            <a:r>
              <a:rPr lang="en-US" altLang="zh-TW" sz="5000" dirty="0" smtClean="0"/>
              <a:t>1</a:t>
            </a:r>
            <a:r>
              <a:rPr lang="zh-TW" altLang="en-US" sz="5000" dirty="0" smtClean="0"/>
              <a:t> 可借書權力</a:t>
            </a:r>
            <a:endParaRPr lang="en-US" altLang="zh-TW" sz="5000" dirty="0"/>
          </a:p>
          <a:p>
            <a:r>
              <a:rPr lang="zh-TW" altLang="en-US" sz="5000" dirty="0" smtClean="0"/>
              <a:t>刪除：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可以用編號或是名稱去尋找刪除</a:t>
            </a:r>
            <a:endParaRPr lang="en-US" altLang="zh-TW" sz="5000" dirty="0"/>
          </a:p>
          <a:p>
            <a:pPr lvl="1"/>
            <a:r>
              <a:rPr lang="zh-TW" altLang="en-US" sz="5000" dirty="0" smtClean="0"/>
              <a:t>會提出警告是否真的要刪除</a:t>
            </a:r>
            <a:endParaRPr lang="en-US" altLang="zh-TW" sz="5000" dirty="0" smtClean="0"/>
          </a:p>
          <a:p>
            <a:r>
              <a:rPr lang="zh-TW" altLang="en-US" sz="5000" dirty="0" smtClean="0"/>
              <a:t>搜尋：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可用名稱或編號去搜尋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找不到提出警</a:t>
            </a:r>
            <a:r>
              <a:rPr lang="zh-TW" altLang="en-US" sz="5000" dirty="0"/>
              <a:t>告</a:t>
            </a:r>
            <a:endParaRPr lang="en-US" altLang="zh-TW" sz="5000" dirty="0" smtClean="0"/>
          </a:p>
          <a:p>
            <a:r>
              <a:rPr lang="zh-TW" altLang="en-US" sz="5000" dirty="0" smtClean="0"/>
              <a:t>修改：</a:t>
            </a:r>
            <a:endParaRPr lang="en-US" altLang="zh-TW" sz="5000" dirty="0" smtClean="0"/>
          </a:p>
          <a:p>
            <a:pPr lvl="1"/>
            <a:r>
              <a:rPr lang="zh-TW" altLang="en-US" sz="5000" dirty="0" smtClean="0"/>
              <a:t>可修改的只有名稱和進入年分</a:t>
            </a:r>
            <a:endParaRPr lang="en-US" altLang="zh-TW" sz="5000" dirty="0" smtClean="0"/>
          </a:p>
          <a:p>
            <a:r>
              <a:rPr lang="zh-TW" altLang="en-US" sz="5000" dirty="0" smtClean="0"/>
              <a:t>告知權利：</a:t>
            </a:r>
            <a:endParaRPr lang="en-US" altLang="zh-TW" sz="5000" dirty="0"/>
          </a:p>
          <a:p>
            <a:pPr lvl="1"/>
            <a:r>
              <a:rPr lang="en-US" altLang="zh-TW" sz="5000" dirty="0"/>
              <a:t>&lt;1</a:t>
            </a:r>
            <a:r>
              <a:rPr lang="zh-TW" altLang="en-US" sz="5000" dirty="0"/>
              <a:t>無預借無未歸還</a:t>
            </a:r>
            <a:r>
              <a:rPr lang="en-US" altLang="zh-TW" sz="5000" dirty="0"/>
              <a:t>2</a:t>
            </a:r>
            <a:r>
              <a:rPr lang="zh-TW" altLang="en-US" sz="5000" dirty="0"/>
              <a:t>未歸還</a:t>
            </a:r>
            <a:r>
              <a:rPr lang="en-US" altLang="zh-TW" sz="5000" dirty="0"/>
              <a:t>3</a:t>
            </a:r>
            <a:r>
              <a:rPr lang="zh-TW" altLang="en-US" sz="5000" dirty="0"/>
              <a:t>有預借</a:t>
            </a:r>
            <a:r>
              <a:rPr lang="en-US" altLang="zh-TW" sz="5000" dirty="0"/>
              <a:t>4</a:t>
            </a:r>
            <a:r>
              <a:rPr lang="zh-TW" altLang="en-US" sz="5000" dirty="0"/>
              <a:t>需催</a:t>
            </a:r>
            <a:r>
              <a:rPr lang="zh-TW" altLang="en-US" sz="5000" dirty="0" smtClean="0"/>
              <a:t>繳  顯示借的書為何</a:t>
            </a:r>
            <a:endParaRPr lang="en-US" altLang="zh-TW" sz="5000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032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533082"/>
          </a:xfrm>
        </p:spPr>
        <p:txBody>
          <a:bodyPr/>
          <a:lstStyle/>
          <a:p>
            <a:r>
              <a:rPr lang="zh-TW" altLang="en-US" dirty="0" smtClean="0"/>
              <a:t>功能設計   書籍  光碟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701040" y="804545"/>
            <a:ext cx="10515600" cy="4763434"/>
          </a:xfrm>
        </p:spPr>
        <p:txBody>
          <a:bodyPr>
            <a:noAutofit/>
          </a:bodyPr>
          <a:lstStyle/>
          <a:p>
            <a:r>
              <a:rPr lang="zh-TW" altLang="en-US" sz="2400" dirty="0" smtClean="0"/>
              <a:t>新增：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判斷是否有同身分別重複編號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新增的預設為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 可借出權力</a:t>
            </a:r>
            <a:endParaRPr lang="en-US" altLang="zh-TW" sz="2400" dirty="0"/>
          </a:p>
          <a:p>
            <a:r>
              <a:rPr lang="zh-TW" altLang="en-US" sz="2400" dirty="0" smtClean="0"/>
              <a:t>刪除：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可以用編號或是名稱去尋找刪除</a:t>
            </a:r>
            <a:endParaRPr lang="en-US" altLang="zh-TW" sz="2400" dirty="0"/>
          </a:p>
          <a:p>
            <a:pPr lvl="1"/>
            <a:r>
              <a:rPr lang="zh-TW" altLang="en-US" sz="2400" dirty="0" smtClean="0"/>
              <a:t>會提出警告是否真的要刪除</a:t>
            </a:r>
            <a:endParaRPr lang="en-US" altLang="zh-TW" sz="2400" dirty="0" smtClean="0"/>
          </a:p>
          <a:p>
            <a:r>
              <a:rPr lang="zh-TW" altLang="en-US" sz="2400" dirty="0" smtClean="0"/>
              <a:t>搜尋：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可用名稱或編號去搜尋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找不到提出警告</a:t>
            </a:r>
            <a:endParaRPr lang="en-US" altLang="zh-TW" sz="2400" dirty="0" smtClean="0"/>
          </a:p>
          <a:p>
            <a:r>
              <a:rPr lang="zh-TW" altLang="en-US" sz="2400" dirty="0" smtClean="0"/>
              <a:t>告知權利：</a:t>
            </a:r>
            <a:endParaRPr lang="en-US" altLang="zh-TW" sz="2400" dirty="0"/>
          </a:p>
          <a:p>
            <a:pPr lvl="1"/>
            <a:r>
              <a:rPr lang="en-US" altLang="zh-TW" sz="2400" dirty="0"/>
              <a:t>1</a:t>
            </a:r>
            <a:r>
              <a:rPr lang="zh-TW" altLang="en-US" sz="2400" dirty="0" smtClean="0"/>
              <a:t>可借</a:t>
            </a:r>
            <a:r>
              <a:rPr lang="en-US" altLang="zh-TW" sz="2400" dirty="0" smtClean="0"/>
              <a:t>2</a:t>
            </a:r>
            <a:r>
              <a:rPr lang="zh-TW" altLang="en-US" sz="2400" dirty="0"/>
              <a:t>已借出</a:t>
            </a:r>
            <a:r>
              <a:rPr lang="en-US" altLang="zh-TW" sz="2400" dirty="0"/>
              <a:t>3</a:t>
            </a:r>
            <a:r>
              <a:rPr lang="zh-TW" altLang="en-US" sz="2400" dirty="0"/>
              <a:t>已預借</a:t>
            </a:r>
            <a:r>
              <a:rPr lang="en-US" altLang="zh-TW" sz="2400" dirty="0"/>
              <a:t>4</a:t>
            </a:r>
            <a:r>
              <a:rPr lang="zh-TW" altLang="en-US" sz="2400" dirty="0"/>
              <a:t>需催繳</a:t>
            </a:r>
            <a:r>
              <a:rPr lang="en-US" altLang="zh-TW" sz="2400" dirty="0"/>
              <a:t>5</a:t>
            </a:r>
            <a:r>
              <a:rPr lang="zh-TW" altLang="en-US" sz="2400" dirty="0" smtClean="0"/>
              <a:t>珍藏    會顯示借出對象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9960808"/>
      </p:ext>
    </p:extLst>
  </p:cSld>
  <p:clrMapOvr>
    <a:masterClrMapping/>
  </p:clrMapOvr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278</TotalTime>
  <Words>664</Words>
  <Application>Microsoft Office PowerPoint</Application>
  <PresentationFormat>自訂</PresentationFormat>
  <Paragraphs>101</Paragraphs>
  <Slides>31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地平線</vt:lpstr>
      <vt:lpstr>物件導向期中Project Demo  借還書管理系統</vt:lpstr>
      <vt:lpstr>目錄</vt:lpstr>
      <vt:lpstr>1.類別設計</vt:lpstr>
      <vt:lpstr>類別設計  ：  會員</vt:lpstr>
      <vt:lpstr>類別設計  ：  書籍 CD</vt:lpstr>
      <vt:lpstr>2.功能設計 </vt:lpstr>
      <vt:lpstr>功能設計  主功能</vt:lpstr>
      <vt:lpstr>功能設計   會員</vt:lpstr>
      <vt:lpstr>功能設計   書籍  光碟</vt:lpstr>
      <vt:lpstr>功能設計  借閱還書催繳還款</vt:lpstr>
      <vt:lpstr>功能設計   檔案管理</vt:lpstr>
      <vt:lpstr>3.執行流程 </vt:lpstr>
      <vt:lpstr>執行流程  原始資料和選項</vt:lpstr>
      <vt:lpstr>新增會員  新增書籍</vt:lpstr>
      <vt:lpstr>新增CD  新增重複(防呆)</vt:lpstr>
      <vt:lpstr>印出新增結果</vt:lpstr>
      <vt:lpstr>刪除  刪除會員  刪除書本</vt:lpstr>
      <vt:lpstr>刪除CD   刪除沒有的東西(防呆)</vt:lpstr>
      <vt:lpstr>印出刪除後的結果</vt:lpstr>
      <vt:lpstr>還書</vt:lpstr>
      <vt:lpstr>人還給圖書館人(防呆資料處理錯誤)</vt:lpstr>
      <vt:lpstr>不能預借已經被借走或是預借的書籍</vt:lpstr>
      <vt:lpstr>預借書籍</vt:lpstr>
      <vt:lpstr>借還書預借結果印出</vt:lpstr>
      <vt:lpstr>催繳  寄送催繳單  需還款金額</vt:lpstr>
      <vt:lpstr>修改會員資料  印出修改後的資料</vt:lpstr>
      <vt:lpstr>搜尋   可用編號或是名稱搜尋</vt:lpstr>
      <vt:lpstr>最後結束可決定是否存檔</vt:lpstr>
      <vt:lpstr>原始檔案  更改存檔後的檔案</vt:lpstr>
      <vt:lpstr>4.製作感想</vt:lpstr>
      <vt:lpstr>製作感想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物件導向期中Project Demo  借還書管理系統</dc:title>
  <dc:creator>吳岱燁</dc:creator>
  <cp:lastModifiedBy>tcumi_H505</cp:lastModifiedBy>
  <cp:revision>14</cp:revision>
  <dcterms:created xsi:type="dcterms:W3CDTF">2016-11-14T15:46:43Z</dcterms:created>
  <dcterms:modified xsi:type="dcterms:W3CDTF">2016-11-16T06:58:46Z</dcterms:modified>
</cp:coreProperties>
</file>